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b="1" dirty="0" smtClean="0"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Песочная 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терапия в детском 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саду</a:t>
            </a:r>
            <a:br>
              <a:rPr lang="ru-RU" b="1" dirty="0" smtClean="0"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«Волшебный 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мир песка</a:t>
            </a:r>
            <a:r>
              <a:rPr lang="ru-RU" b="1" i="1" dirty="0" smtClean="0">
                <a:latin typeface="Gungsuh" pitchFamily="18" charset="-127"/>
                <a:ea typeface="Gungsuh" pitchFamily="18" charset="-127"/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5214950"/>
            <a:ext cx="4639986" cy="11096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Подготовила: воспитатель </a:t>
            </a:r>
          </a:p>
          <a:p>
            <a:r>
              <a:rPr lang="ru-RU" dirty="0" smtClean="0"/>
              <a:t>МБДОУ № 1 группы компенсирующей направленности </a:t>
            </a:r>
            <a:r>
              <a:rPr lang="ru-RU" dirty="0" err="1" smtClean="0"/>
              <a:t>Хевсокова</a:t>
            </a:r>
            <a:r>
              <a:rPr lang="ru-RU" dirty="0" smtClean="0"/>
              <a:t> Ф.А.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357818" cy="235745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«Отпечатки наших рук» </a:t>
            </a:r>
          </a:p>
          <a:p>
            <a:pPr algn="ctr">
              <a:buNone/>
            </a:pPr>
            <a:r>
              <a:rPr lang="ru-RU" dirty="0" smtClean="0"/>
              <a:t>Малышам очень нравится на песке делать отпечатки ножек, ладошек, изображать пальчиками следы животных. А еще очень интересно и приятно закапывать в песок свои ручки и ножки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20200123_112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857496"/>
            <a:ext cx="3429000" cy="3429000"/>
          </a:xfrm>
          <a:prstGeom prst="rect">
            <a:avLst/>
          </a:prstGeom>
        </p:spPr>
      </p:pic>
      <p:pic>
        <p:nvPicPr>
          <p:cNvPr id="5" name="Рисунок 4" descr="20200123_112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32" y="1643050"/>
            <a:ext cx="3286148" cy="32861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6000760" cy="178595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 и узоры на песке </a:t>
            </a:r>
          </a:p>
          <a:p>
            <a:pPr algn="ctr">
              <a:buNone/>
            </a:pPr>
            <a:r>
              <a:rPr lang="ru-RU" dirty="0" smtClean="0"/>
              <a:t>С помощью палочки и разноцветных бусин, стекляшек, ракушек можно рисовать буквы, цифры, геометрические фигуры и целые картины.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200123_112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928802"/>
            <a:ext cx="2143116" cy="2143116"/>
          </a:xfrm>
          <a:prstGeom prst="rect">
            <a:avLst/>
          </a:prstGeom>
        </p:spPr>
      </p:pic>
      <p:pic>
        <p:nvPicPr>
          <p:cNvPr id="5" name="Рисунок 4" descr="20200123_113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496"/>
            <a:ext cx="3357562" cy="3357562"/>
          </a:xfrm>
          <a:prstGeom prst="rect">
            <a:avLst/>
          </a:prstGeom>
        </p:spPr>
      </p:pic>
      <p:pic>
        <p:nvPicPr>
          <p:cNvPr id="6" name="Рисунок 5" descr="20200123_112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429132"/>
            <a:ext cx="2285992" cy="22859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5143536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Попадая в сказочную песочную страну, ребята играют в Волшебной песочнице и чувствуют себя настоящими </a:t>
            </a:r>
            <a:r>
              <a:rPr lang="ru-RU" sz="2800" dirty="0" smtClean="0"/>
              <a:t>Волшебниками</a:t>
            </a:r>
            <a:endParaRPr lang="ru-RU" sz="2800" dirty="0" smtClean="0"/>
          </a:p>
        </p:txBody>
      </p:sp>
      <p:pic>
        <p:nvPicPr>
          <p:cNvPr id="4" name="Рисунок 3" descr="20200123_113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071810"/>
            <a:ext cx="3286124" cy="3286124"/>
          </a:xfrm>
          <a:prstGeom prst="rect">
            <a:avLst/>
          </a:prstGeom>
        </p:spPr>
      </p:pic>
      <p:pic>
        <p:nvPicPr>
          <p:cNvPr id="5" name="Рисунок 4" descr="20200123_113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071810"/>
            <a:ext cx="3357562" cy="3357562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Занятия, проводимые в песочнице, обладают колоссальным значением для развития психики ребенка.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Во-первых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, такого рода игры с песком стабилизируют эмоциональное состояние. Во-вторых, наряду с развитием тактильно-кинестетической чувствительности и мелкой моторики рук мы учим ребенка прислушиваться к себе, осознавать и проговаривать свои ощущения. А это, в свою очередь, способствует развитию речи, произвольного внимания и памяти. Но главное — ребенок получает первый опыт рефлексии (самоанализа). Играя, он учится понимать себя и других. Так закладывается основа для дальнейшего формирования навыков позитивной коммуникации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5992"/>
            <a:ext cx="92203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" sz="54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История песочной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Принцип «Терапии песком» был предложен Карлом Густавом Юнгом, швейцарским психотерапевтом, основателем аналитической терапии.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«</a:t>
            </a:r>
            <a:r>
              <a:rPr lang="ru-RU" dirty="0" smtClean="0"/>
              <a:t>Процесс игры в песок высвобождает заблокированную энергию и активизирует возможности </a:t>
            </a:r>
            <a:r>
              <a:rPr lang="ru-RU" dirty="0" err="1" smtClean="0"/>
              <a:t>самоисцеления</a:t>
            </a:r>
            <a:r>
              <a:rPr lang="ru-RU" dirty="0" smtClean="0"/>
              <a:t>, заложенные в человеческой психике».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2800" b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Цель песочной терапии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— не менять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переделывать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ребенка, не учить его каким-то специальным поведенческим навыкам, а дать ему возможность быть самим собой. Ребенок выбирает мосты между внутренними и внешними мирами.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Gungsuh" pitchFamily="18" charset="-127"/>
                <a:ea typeface="Gungsuh" pitchFamily="18" charset="-127"/>
                <a:cs typeface="Aharoni" pitchFamily="2" charset="-79"/>
              </a:rPr>
              <a:t>Задачами песочной терапии являются: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Развитие творческих, созидающих возможностей личности;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Формирование эмоционального равновесия и позитивного восприятия мира;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Формирование позитивных коммуникативных моделей;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Творческая коррекция проблемных ситуаций;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Коррекция страхов, замкнутости, агрессивности;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Повышение личностного потенциала ребёнка (уверенность, самостоятельность, ответственность);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Развитие познавательных процессов (внимания, памяти, мышления, воображения);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Развитие навыков общения.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Gungsuh" pitchFamily="18" charset="-127"/>
                <a:ea typeface="Gungsuh" pitchFamily="18" charset="-127"/>
              </a:rPr>
              <a:t>Какие дети нуждаются в песочной </a:t>
            </a:r>
            <a:r>
              <a:rPr lang="ru-RU" sz="5400" dirty="0" smtClean="0">
                <a:latin typeface="Gungsuh" pitchFamily="18" charset="-127"/>
                <a:ea typeface="Gungsuh" pitchFamily="18" charset="-127"/>
              </a:rPr>
              <a:t>терапии?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663300"/>
                </a:solidFill>
              </a:rPr>
              <a:t>С повышенным уровнем тревожности;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663300"/>
                </a:solidFill>
              </a:rPr>
              <a:t>Гиперактивные</a:t>
            </a:r>
            <a:r>
              <a:rPr lang="ru-RU" dirty="0" smtClean="0">
                <a:solidFill>
                  <a:srgbClr val="663300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663300"/>
                </a:solidFill>
              </a:rPr>
              <a:t>С проявлением агрессивного поведения;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663300"/>
                </a:solidFill>
              </a:rPr>
              <a:t>С трудностями в общении;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663300"/>
                </a:solidFill>
              </a:rPr>
              <a:t>С задержкой психического развития;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663300"/>
                </a:solidFill>
              </a:rPr>
              <a:t>С проблемами в детско-родительских отношениях;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663300"/>
                </a:solidFill>
              </a:rPr>
              <a:t>С переживанием психотравмирующих ситуаций;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663300"/>
                </a:solidFill>
              </a:rPr>
              <a:t>С наличием страхов и переживаний.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663300"/>
                </a:solidFill>
              </a:rPr>
              <a:t>И многие другие.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Песочница – это трехмерное пространство, где дети могут проиграть все свои сложности.</a:t>
            </a:r>
          </a:p>
          <a:p>
            <a:pPr algn="ctr"/>
            <a:r>
              <a:rPr lang="ru-RU" dirty="0" smtClean="0">
                <a:solidFill>
                  <a:srgbClr val="663300"/>
                </a:solidFill>
              </a:rPr>
              <a:t>«Часто руки знают, как решить загадку, </a:t>
            </a:r>
          </a:p>
          <a:p>
            <a:pPr algn="r"/>
            <a:r>
              <a:rPr lang="ru-RU" dirty="0" smtClean="0">
                <a:solidFill>
                  <a:srgbClr val="663300"/>
                </a:solidFill>
              </a:rPr>
              <a:t>с которой интеллект боролся напрасно»</a:t>
            </a:r>
            <a:br>
              <a:rPr lang="ru-RU" dirty="0" smtClean="0">
                <a:solidFill>
                  <a:srgbClr val="663300"/>
                </a:solidFill>
              </a:rPr>
            </a:br>
            <a:r>
              <a:rPr lang="ru-RU" dirty="0" smtClean="0">
                <a:solidFill>
                  <a:srgbClr val="663300"/>
                </a:solidFill>
              </a:rPr>
              <a:t>К. Г. </a:t>
            </a:r>
            <a:r>
              <a:rPr lang="ru-RU" dirty="0" smtClean="0">
                <a:solidFill>
                  <a:srgbClr val="663300"/>
                </a:solidFill>
              </a:rPr>
              <a:t>Юнг.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Gungsuh" pitchFamily="18" charset="-127"/>
                <a:ea typeface="Gungsuh" pitchFamily="18" charset="-127"/>
              </a:rPr>
              <a:t>Что необходимо для песочной терапии?</a:t>
            </a:r>
            <a:endParaRPr lang="ru-RU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142844" y="1714488"/>
            <a:ext cx="2500330" cy="7143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 Песочница.</a:t>
            </a:r>
            <a:endParaRPr lang="ru-RU" dirty="0"/>
          </a:p>
        </p:txBody>
      </p:sp>
      <p:pic>
        <p:nvPicPr>
          <p:cNvPr id="5" name="Picture 2" descr="C:\Users\Хозяин\Desktop\песочная терапия\p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643182"/>
            <a:ext cx="2160240" cy="150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8992" y="1643050"/>
            <a:ext cx="26642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Песок. </a:t>
            </a:r>
            <a:endParaRPr lang="ru-RU" sz="3200" dirty="0"/>
          </a:p>
        </p:txBody>
      </p:sp>
      <p:pic>
        <p:nvPicPr>
          <p:cNvPr id="7" name="Picture 4" descr="C:\Users\Хозяин\Desktop\песочная терапия\570594-6317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37"/>
          <a:stretch/>
        </p:blipFill>
        <p:spPr bwMode="auto">
          <a:xfrm>
            <a:off x="3500430" y="2285992"/>
            <a:ext cx="2610752" cy="28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43240" y="5786454"/>
            <a:ext cx="324036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Коллекция </a:t>
            </a:r>
            <a:r>
              <a:rPr lang="ru-RU" sz="1600" dirty="0" err="1" smtClean="0"/>
              <a:t>минифигурок</a:t>
            </a:r>
            <a:r>
              <a:rPr lang="ru-RU" sz="1600" dirty="0" smtClean="0"/>
              <a:t>, здания, животные, транспорт и </a:t>
            </a:r>
            <a:r>
              <a:rPr lang="ru-RU" sz="1600" dirty="0" err="1" smtClean="0"/>
              <a:t>тд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1643050"/>
            <a:ext cx="22340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Лопатки, грабли, сеялки, кисти и </a:t>
            </a:r>
            <a:r>
              <a:rPr lang="ru-RU" dirty="0" err="1" smtClean="0"/>
              <a:t>тд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Picture 5" descr="C:\Users\Хозяин\Desktop\песочная терапия\1518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459"/>
          <a:stretch/>
        </p:blipFill>
        <p:spPr bwMode="auto">
          <a:xfrm>
            <a:off x="6672264" y="2714620"/>
            <a:ext cx="2471736" cy="107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05247" y="3498394"/>
            <a:ext cx="3744416" cy="5040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можно делать с песком?</a:t>
            </a:r>
            <a:endParaRPr lang="ru-RU" sz="18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285860"/>
            <a:ext cx="266429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Расставлять различные фигурки, здания, транспорт</a:t>
            </a:r>
            <a:endParaRPr lang="ru-RU" sz="1600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143240" y="1285860"/>
            <a:ext cx="2679502" cy="928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5000" dirty="0" smtClean="0"/>
              <a:t>Рисовать </a:t>
            </a:r>
            <a:r>
              <a:rPr lang="ru-RU" sz="5000" dirty="0"/>
              <a:t>на песке </a:t>
            </a:r>
            <a:r>
              <a:rPr lang="ru-RU" sz="5000" dirty="0" smtClean="0"/>
              <a:t>палочкой, цветным песком на песке</a:t>
            </a:r>
            <a:r>
              <a:rPr lang="ru-RU" sz="5000" dirty="0"/>
              <a:t/>
            </a:r>
            <a:br>
              <a:rPr lang="ru-RU" sz="5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1285860"/>
            <a:ext cx="262829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Возводить </a:t>
            </a:r>
            <a:r>
              <a:rPr lang="ru-RU" dirty="0"/>
              <a:t>на поверхности песка разного рода </a:t>
            </a:r>
            <a:r>
              <a:rPr lang="ru-RU" dirty="0" smtClean="0"/>
              <a:t>рельефы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2714620"/>
            <a:ext cx="1749282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Рассыпать </a:t>
            </a:r>
            <a:r>
              <a:rPr lang="ru-RU" dirty="0"/>
              <a:t>цветные песчинки, камешки, бусинки в узорном порядке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5286388"/>
            <a:ext cx="23970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Добавлять цветной песок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5000636"/>
            <a:ext cx="22170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Оставлять следы от разных предметов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929454" y="5000636"/>
            <a:ext cx="197571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Разрушать и заново строить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29454" y="3357562"/>
            <a:ext cx="208823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Пересыпать, поливать, дуть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454190" y="2689554"/>
            <a:ext cx="432048" cy="339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42318">
            <a:off x="2843808" y="2886503"/>
            <a:ext cx="4016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4065" y="3540919"/>
            <a:ext cx="4016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33783" y="4275727"/>
            <a:ext cx="4016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51293">
            <a:off x="4772025" y="4275727"/>
            <a:ext cx="4016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31605">
            <a:off x="6390521" y="4218108"/>
            <a:ext cx="4016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5670" y="3518647"/>
            <a:ext cx="4016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23482">
            <a:off x="5891660" y="2788579"/>
            <a:ext cx="4016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912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Песочную терапию можно использовать, проводя коррекционные, развивающие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обучающие занятия.</a:t>
            </a: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0364" y="2928934"/>
            <a:ext cx="2643206" cy="100412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формы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песочной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терапии в работе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857364"/>
            <a:ext cx="21602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Диагностическая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1857364"/>
            <a:ext cx="24482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Коррекционная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955448"/>
            <a:ext cx="2448272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(обыгрывание ситуаций («песочная буря», «проливной дождь», инсценировка, элементы театрализации);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924944"/>
            <a:ext cx="2376264" cy="1908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Исследовательская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практическая деятельность, включающая в себя работу с раздаточным материалом (совочки, формочки, кисточки), элементы экспериментирования, наблюдения</a:t>
            </a:r>
          </a:p>
        </p:txBody>
      </p:sp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3143240" y="4572008"/>
            <a:ext cx="2438997" cy="148463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Наглядные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(презентации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показ игрушек, рассматривание картин и иллюстраций, моделирование)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192" y="3879050"/>
            <a:ext cx="2448272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Словесные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беседы, рассказ педагога, чтение произведений литературы (стихи, сказки), использование фольклорного жанра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прибаутки);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568</Words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      Песочная терапия в детском саду «Волшебный мир песка»</vt:lpstr>
      <vt:lpstr>История песочной терапии</vt:lpstr>
      <vt:lpstr>Слайд 3</vt:lpstr>
      <vt:lpstr>Задачами песочной терапии являются:</vt:lpstr>
      <vt:lpstr>Какие дети нуждаются в песочной терапии?</vt:lpstr>
      <vt:lpstr>Что необходимо для песочной терапии?</vt:lpstr>
      <vt:lpstr>Что можно делать с песком?</vt:lpstr>
      <vt:lpstr>Слайд 8</vt:lpstr>
      <vt:lpstr>Методы и формы  песочной  терапии в работе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терапия в детском саду «Волшебный мир песка»</dc:title>
  <dc:creator>User</dc:creator>
  <cp:lastModifiedBy>User</cp:lastModifiedBy>
  <cp:revision>8</cp:revision>
  <dcterms:created xsi:type="dcterms:W3CDTF">2020-01-23T16:40:53Z</dcterms:created>
  <dcterms:modified xsi:type="dcterms:W3CDTF">2020-01-23T20:23:11Z</dcterms:modified>
</cp:coreProperties>
</file>