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8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91" r:id="rId11"/>
    <p:sldId id="271" r:id="rId12"/>
    <p:sldId id="281" r:id="rId13"/>
    <p:sldId id="272" r:id="rId14"/>
    <p:sldId id="273" r:id="rId15"/>
    <p:sldId id="292" r:id="rId16"/>
    <p:sldId id="274" r:id="rId17"/>
    <p:sldId id="275" r:id="rId18"/>
    <p:sldId id="285" r:id="rId19"/>
    <p:sldId id="286" r:id="rId20"/>
    <p:sldId id="276" r:id="rId21"/>
    <p:sldId id="277" r:id="rId22"/>
    <p:sldId id="279" r:id="rId23"/>
    <p:sldId id="289" r:id="rId24"/>
    <p:sldId id="265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8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618AB-4EB9-4EAA-A017-C741074C624D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82165-DC19-4AEC-BCC0-636D70E754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184308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Игры по развитию мелкой моторики рук детей с ОНР</a:t>
            </a:r>
            <a:endParaRPr lang="ru-RU" sz="44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тима\20170217_154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2743200" cy="3581400"/>
          </a:xfrm>
          <a:prstGeom prst="rect">
            <a:avLst/>
          </a:prstGeom>
          <a:noFill/>
        </p:spPr>
      </p:pic>
      <p:pic>
        <p:nvPicPr>
          <p:cNvPr id="3075" name="Picture 3" descr="C:\Users\User\Desktop\20170217_154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2743199" cy="289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Сухой бассейн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Дети любят играть в сухом бассейне (из крышек). Там спрятаны мелкие игрушки от киндер-сюрпризов,  которые ребята с возрастающим интересом ищут в большом количестве пробок и крышек.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63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3000372"/>
            <a:ext cx="4429124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- шнуровки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Игры-шнуровки развивают сенсомоторную координацию, мелкую моторику рук. 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Развивают пространственной ориентирование, способствуют усвоению понятий «вверху», «внизу», «слева», «справа».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Способствуют развитию речи.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Развивают творческие способности.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Развивают усидчивость, внимание, терпение.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способствует координации движений, гибкости кисти и раскованности движений, что является  залогом отсутствия проблем в школе.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0430" y="5072074"/>
            <a:ext cx="20478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Рисование – любимое занятие. Не обязательно нужно рисовать на листе бумаги карандашами и кисточками, можно рисовать на снегу или песке, манке, на запотевшем окне, на асфальте…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А можно рисовать пальцем или ладошкой, делать отпечатки кусочком ваты, скомканной бумагой, печаткой, тычком. Ещё есть много разных способов развить детское восприятие…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ngerpaint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3786190"/>
            <a:ext cx="4071966" cy="27130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пластилином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Лепка, рисунки из пластилиновых колбасок, пластилинография…  При этом мы попутно будем развивать и мелкую моторику руки.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58821781_plastil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9" y="2928934"/>
            <a:ext cx="4093922" cy="35480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90619_09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09800" y="1905000"/>
            <a:ext cx="4953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бумагой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Оказывается, бумагу можно мять, рвать, складывать, резать ножницами…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Такие игры помогут детям узнать как обычная бумага превращается в красивую аппликацию и забавные объёмные игрушки.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Развитию точных движений, вниманию, терпению, усидчивости  и памяти помогают занятия в технике оригами: складыванию корабликов, самолётов, цветов, животных и т.д.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3714752"/>
            <a:ext cx="19050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с природным материалом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Для детей уже не секрет, что из шишек, желудей, листьев и каштанов можно создать необыкновенные поделки, а можно просто использовать их для массажа рук.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041cfb19759cdf212c87089e38a2a4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3429000"/>
            <a:ext cx="5514975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Пазлы и мозайка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Пазлы – в переводе с английского «головоломка», «затруднение». Кроме мелкой моторики, эта игра формирует ещё и пространственное представление, умение складывать большое из мелких деталей.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Мозайка – игра, которую помнит каждый из детства. Дети уже делают композиции по образцу или ориентируясь на собственную фантазию.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63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3571877"/>
            <a:ext cx="3588513" cy="2857520"/>
          </a:xfrm>
          <a:prstGeom prst="rect">
            <a:avLst/>
          </a:prstGeom>
        </p:spPr>
      </p:pic>
      <p:pic>
        <p:nvPicPr>
          <p:cNvPr id="1026" name="Picture 2" descr="C:\Users\Татьяна\Documents\материалы к аттестации\к аттестации фото\DSCN64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571877"/>
            <a:ext cx="3071834" cy="287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ножницами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 старшем дошкольном возрасте работа по развитию мелкой моторике и координации движений руки становится важной частью подготовки к школе. Особую роль в развитии ручной умелости играет умение уверенно пользоваться ножницами.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plikacija-iz-bumagi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3500438"/>
            <a:ext cx="3857652" cy="2566249"/>
          </a:xfrm>
          <a:prstGeom prst="rect">
            <a:avLst/>
          </a:prstGeom>
        </p:spPr>
      </p:pic>
      <p:pic>
        <p:nvPicPr>
          <p:cNvPr id="5" name="Рисунок 4" descr="podarok-dlya-babushki-obemnaya-podelka-iz-bumagi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3500438"/>
            <a:ext cx="3500462" cy="2629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	Актуальность работы по развитию мелкой моторики руки у детей старшего дошкольного возраста с ОНР обусловлена возрастными психологическими, физиологическими и речевыми особенностями. Всесторонне представление об окружающем предметном мире у человека не может сложиться без тактильно-двигательного восприятия, так как оно лежит в основе чувственного познания. Именно с помощью тактильно-двигательного восприятия складываются первые впечатления о форме, величине предметов, их расположении в пространстве. Чтобы логопедических детей научить говорить, нужно не только тренировать их артикуляционный аппарат, но и развивать мелкую моторику.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Уровень развития мелкой моторики – один из показателей интеллектуальной готовности к школе и именно в этой области дошкольники часто испытывают серьезные трудности.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        Поэтому работу по развитию мелкой моторики нужно начинать задолго до поступления в школу.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Пальчиковые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Пальчиковые игры – наилучшее средство для развития мелкой моторики и речи в своей совокупности. Разучивание текстов пальчиковой гимнастики способствует быстрому формированию речи, пространственного мышления, внимания, памяти и воображения. Речь детей становится более выразительной.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al1_b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500438"/>
            <a:ext cx="3809994" cy="2857496"/>
          </a:xfrm>
          <a:prstGeom prst="rect">
            <a:avLst/>
          </a:prstGeom>
        </p:spPr>
      </p:pic>
      <p:pic>
        <p:nvPicPr>
          <p:cNvPr id="5" name="Рисунок 4" descr="njlmvolabjqpoczhwl nceybpfwslzo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500438"/>
            <a:ext cx="3971921" cy="28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Массаж кистей рук и пальцев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Массаж является одним из видов пассивной гимнастики. Он оказывает общеукрепляющее действие на мышечную систему, повышая тонус, эластичность и сократительную способность мышц.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Массажные шарики су-джок  и кольцевая пружинка незаменимы для массажа пальчиков и ладоней.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azvivaem-palchiki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72066" y="3929067"/>
            <a:ext cx="2889256" cy="2166942"/>
          </a:xfrm>
          <a:prstGeom prst="rect">
            <a:avLst/>
          </a:prstGeom>
        </p:spPr>
      </p:pic>
      <p:pic>
        <p:nvPicPr>
          <p:cNvPr id="6" name="Рисунок 5" descr="clip_image002t-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1604" y="3929066"/>
            <a:ext cx="2428892" cy="2179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графической моторики</a:t>
            </a:r>
            <a:endParaRPr lang="ru-RU" dirty="0"/>
          </a:p>
        </p:txBody>
      </p:sp>
      <p:pic>
        <p:nvPicPr>
          <p:cNvPr id="4" name="Содержимое 3" descr="05lab98lk13286074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00240"/>
            <a:ext cx="3396327" cy="4389437"/>
          </a:xfrm>
        </p:spPr>
      </p:pic>
      <p:pic>
        <p:nvPicPr>
          <p:cNvPr id="6" name="Рисунок 5" descr="imgh159587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2714620"/>
            <a:ext cx="4824944" cy="3330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графических навыков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Учитывая возрастные особенности старших дошкольников, непосредственно образовательная деятельность проводится  в тетрадях с крупной клеткой.  Клетка даёт большие возможности для развития мелкой моторики и элементарных графических навыков письма, так как рисование по клеткам требует мелких точных движений, а так же создаёт благоприятные условия для развития ориентировки в микропространстве. </a:t>
            </a:r>
          </a:p>
          <a:p>
            <a:pPr>
              <a:buNone/>
            </a:pPr>
            <a:r>
              <a:rPr lang="ru-RU" sz="1400" b="1" dirty="0" smtClean="0"/>
              <a:t>             Цель:</a:t>
            </a:r>
            <a:r>
              <a:rPr lang="ru-RU" sz="1400" dirty="0" smtClean="0"/>
              <a:t> развитие графических навыков, путём преодоления недоразвития моторных, мускульных возможностей пальцев руки ребёнка.</a:t>
            </a:r>
          </a:p>
          <a:p>
            <a:pPr>
              <a:buNone/>
            </a:pPr>
            <a:r>
              <a:rPr lang="ru-RU" sz="1400" b="1" dirty="0" smtClean="0"/>
              <a:t>             Задачи: </a:t>
            </a:r>
            <a:endParaRPr lang="ru-RU" sz="1400" dirty="0" smtClean="0"/>
          </a:p>
          <a:p>
            <a:pPr lvl="0"/>
            <a:r>
              <a:rPr lang="ru-RU" sz="1400" dirty="0" smtClean="0"/>
              <a:t>Совершенствовать навыки выполнения пальчиковых гимнастики и игр, которые стимулируют развитие речи.</a:t>
            </a:r>
          </a:p>
          <a:p>
            <a:pPr lvl="0"/>
            <a:r>
              <a:rPr lang="ru-RU" sz="1400" dirty="0" smtClean="0"/>
              <a:t>Формировать мелкую моторику, умение слушать, запоминать, выполнять действия на основании словесной и зрительной инструкции.</a:t>
            </a:r>
          </a:p>
          <a:p>
            <a:pPr lvl="0"/>
            <a:r>
              <a:rPr lang="ru-RU" sz="1400" dirty="0" smtClean="0"/>
              <a:t>Совершенствовать умение детей ориентироваться в пространстве и на плоскости, определения пространственных соотношений между двумя-тремя предметами или изображениями, а так же умения различать правую и левую стороны.</a:t>
            </a:r>
          </a:p>
          <a:p>
            <a:pPr lvl="0"/>
            <a:r>
              <a:rPr lang="ru-RU" sz="1400" dirty="0" smtClean="0"/>
              <a:t>Учить детей ориентироваться в тетради в крупную клетку.</a:t>
            </a:r>
          </a:p>
          <a:p>
            <a:pPr lvl="0"/>
            <a:r>
              <a:rPr lang="ru-RU" sz="1400" dirty="0" smtClean="0"/>
              <a:t>Учить детей рисовать прямые линии, квадраты, прямоугольники по точкам и без них, использовать эти элементы при написании букв в подготовительной группе.</a:t>
            </a:r>
          </a:p>
          <a:p>
            <a:pPr lvl="0"/>
            <a:r>
              <a:rPr lang="ru-RU" sz="1400" dirty="0" smtClean="0"/>
              <a:t>Учить детей рисовать наклонные линии по точкам и без них, использовать эти элементы при написании букв.</a:t>
            </a:r>
          </a:p>
          <a:p>
            <a:pPr lvl="0"/>
            <a:r>
              <a:rPr lang="ru-RU" sz="1400" dirty="0" smtClean="0"/>
              <a:t>Совершенствовать навыки штриховки горизонтальными и косыми линиями.</a:t>
            </a:r>
          </a:p>
          <a:p>
            <a:pPr lvl="0"/>
            <a:r>
              <a:rPr lang="ru-RU" sz="1400" dirty="0" smtClean="0"/>
              <a:t>Развивать глазомер, слуховое внимание, зрительное восприятие, речь.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Развитие кисти руки и координация движений пальцев рук – задача комплексная, охватывающая многие сферы деятельности детей. Она является одним из аспектов проблемы обеспечения полноценного развития в дошкольном детстве. И поскольку общее моторное отставание наблюдается у большинства современных детей, особенно с ОНР, слабую руку дошкольника нужно и необходимо развивать. Игры и специальные упражнения активизируют моторику рук, улучшают подвижность пальцев, развивают их силу и гибкость. Вырабатывается их ловкость, умение управлять своими движениями.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Литература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785926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Жукова Н. С. «Преодоление недоразвития речи у детей»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Галигузова Л. Н. Смирнова Е. О. «Степени общения: от года до семи»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Дарвиш О.Б. «Возрастная психология»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Холмовская В.В «Воспитание и обучение детей пяти, шести лет»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Фомина Л.Ф. «Воспитание у детей правильного произношения»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Кольцова М.М «Развитие моторики»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Елена Данилова «Пальчиковые игры»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Гризик Т.И. «Детство и отрочество»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Справочник старшего воспитателя.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Журнал «Дошкольное воспитание» 2007г.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Журнал «Дошкольное воспитание»2006г.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Дубровина И.В. «Готовность к школе, развивающие программы»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Данилова Е.Е. «Психология»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Строгонова И.А. «Дошкольное образование, развитие мелкой моторики руки ребёнка»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Выгодский Л.С.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Что такое мелкая моторика?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58204" cy="43957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Мелкая моторика – это совокупность скоординированных действий нервной, мышечной и костной систем, часто в сочетании со зрительной системой в выполнении мелких и точных движений кистями и пальцами рук. В применении к моторным навыкам часто используется термин – ловкость.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К области мелкой моторики относится много разнообразных движений: от примитивных жестов до очень мелких движений, от которых зависит почерк человека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 мелкой моторики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…«Истоки способностей и дарования детей находится на кончиках их пальцев. От них … идут тончайшие ручейки, которые питают источник образной мысли.»               						            						В. А. Сухомлинский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Движение рук – это основа для формирования навыков самообслуживания у детей.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Уровень развития мелкой моторики является одним из важных показателей готовности ребёнка к обучению в школе.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Движение пальцев рук влияют на развитие моторной функции речи и стимулируют развитие других психических функций, таких как мышление, память, внимание.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у детей с ОНР посредством дидактических игр и игрушек, массажа ладоней и пальцев рук и пальчиковой гимнастики.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 рук у детей с ОНР посредством дидактических игр и игрушек, массажа ладоней, пальцев рук и пальчиковой гимнастики.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тактильную чувствительность рук.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Стимулировать зрительное и слуховое восприятие.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Тренировать тонкие движения пальцев рук.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память, внимание, терпение и связную речь.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навыки ручной умелости.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Совершенствовать предметно-развивающую среду группы для развития мелкой моторики.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крупой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Детям предлагаем поиграть в Золушку. Для этого на листочке бумаги смешиваем по чуть-чуть гречки, риса и гороха. После этого предлагаем рассортировать. Интересно наблюдать за детьми: каждый делает это по-своему. Кто-то берёт крупу двумя пальцами, кто-то просто двигает её по листу.  Иногда делаем это на время.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Берём поднос и рассыпаем по нему мелкую крупу (манку). Лучшей доски для рисования не придумаешь.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Насыпаем в кружку  сухой горох. Перекладываем по одной в другую кружку. Сначала одной рукой, затем двумя руками, попеременно большим и средним пальцами, большим и безымянным, большим и мизинчиком.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Насыпаем горох на блюдце. Ребёнок большим и указательным пальцами берёт горошину и удерживает её другими пальцами – набирает целую горсть. Можно делать это и двумя руками.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66"/>
            <a:ext cx="1928826" cy="1375182"/>
          </a:xfrm>
          <a:prstGeom prst="rect">
            <a:avLst/>
          </a:prstGeom>
        </p:spPr>
      </p:pic>
      <p:pic>
        <p:nvPicPr>
          <p:cNvPr id="5" name="Рисунок 4" descr="8439657404_bfde3c9c6a_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357166"/>
            <a:ext cx="2286016" cy="146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прищепками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21336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с прищепками развивают сенсомоторную координацию, мелкую моторику рук.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Чтобы игра была интересней, можно прикреплять прищепки по тематике.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3721_html_60a9492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3214686"/>
            <a:ext cx="2347914" cy="3130552"/>
          </a:xfrm>
          <a:prstGeom prst="rect">
            <a:avLst/>
          </a:prstGeom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3571876"/>
            <a:ext cx="4421836" cy="201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dirty="0" smtClean="0"/>
              <a:t>Игры со счётными палочками.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 этих играх хорошими помощниками станут обыкновенные счётные палочки или спички ( без серы).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«Сложи колодец»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«Выложи картинку»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«Выложи геометрическую фигуру»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hetnie_palochki_baboch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3786190"/>
            <a:ext cx="3286148" cy="270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конструктором </a:t>
            </a:r>
            <a:r>
              <a:rPr lang="ru-RU" dirty="0" err="1" smtClean="0"/>
              <a:t>лего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057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Способствуют развитию восприятия. Создаются условия, в которых дети знакомятся с цветом, формой, величиной, осязаемыми свойствами предметов.</a:t>
            </a:r>
            <a:endParaRPr lang="ru-RU" dirty="0"/>
          </a:p>
        </p:txBody>
      </p:sp>
      <p:pic>
        <p:nvPicPr>
          <p:cNvPr id="7" name="Рисунок 6" descr="DSCN6332.JPG"/>
          <p:cNvPicPr>
            <a:picLocks noChangeAspect="1"/>
          </p:cNvPicPr>
          <p:nvPr/>
        </p:nvPicPr>
        <p:blipFill>
          <a:blip r:embed="rId2" cstate="email"/>
          <a:srcRect l="-8630"/>
          <a:stretch>
            <a:fillRect/>
          </a:stretch>
        </p:blipFill>
        <p:spPr>
          <a:xfrm>
            <a:off x="762000" y="2819400"/>
            <a:ext cx="7415410" cy="35197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1345</Words>
  <Application>Microsoft Office PowerPoint</Application>
  <PresentationFormat>Экран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Игры по развитию мелкой моторики рук детей с ОНР</vt:lpstr>
      <vt:lpstr>Актуальность</vt:lpstr>
      <vt:lpstr>Что такое мелкая моторика?</vt:lpstr>
      <vt:lpstr>Значение мелкой моторики</vt:lpstr>
      <vt:lpstr>Цель и задачи</vt:lpstr>
      <vt:lpstr>Игры с крупой</vt:lpstr>
      <vt:lpstr>Игры с прищепками</vt:lpstr>
      <vt:lpstr>Игры со счётными палочками.</vt:lpstr>
      <vt:lpstr>Игры с конструктором лего</vt:lpstr>
      <vt:lpstr>Слайд 10</vt:lpstr>
      <vt:lpstr>Сухой бассейн</vt:lpstr>
      <vt:lpstr>Игры - шнуровки</vt:lpstr>
      <vt:lpstr>Рисование</vt:lpstr>
      <vt:lpstr>Игры с пластилином</vt:lpstr>
      <vt:lpstr>Слайд 15</vt:lpstr>
      <vt:lpstr>Игры с бумагой</vt:lpstr>
      <vt:lpstr>Игры с природным материалом</vt:lpstr>
      <vt:lpstr>Пазлы и мозайка</vt:lpstr>
      <vt:lpstr>Работа с ножницами</vt:lpstr>
      <vt:lpstr>Пальчиковые игры</vt:lpstr>
      <vt:lpstr>Массаж кистей рук и пальцев</vt:lpstr>
      <vt:lpstr>Развитие графической моторики</vt:lpstr>
      <vt:lpstr>Развитие графических навыков</vt:lpstr>
      <vt:lpstr>Вывод</vt:lpstr>
      <vt:lpstr>Литература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 у детей  старшего дошкольного возраста</dc:title>
  <dc:creator>Татьяна</dc:creator>
  <cp:lastModifiedBy>User</cp:lastModifiedBy>
  <cp:revision>56</cp:revision>
  <dcterms:created xsi:type="dcterms:W3CDTF">2014-11-07T12:11:19Z</dcterms:created>
  <dcterms:modified xsi:type="dcterms:W3CDTF">2019-10-24T19:50:16Z</dcterms:modified>
</cp:coreProperties>
</file>