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266" r:id="rId10"/>
    <p:sldId id="268" r:id="rId11"/>
    <p:sldId id="257" r:id="rId12"/>
    <p:sldId id="273" r:id="rId13"/>
    <p:sldId id="271" r:id="rId14"/>
    <p:sldId id="270" r:id="rId15"/>
    <p:sldId id="269" r:id="rId16"/>
    <p:sldId id="276" r:id="rId17"/>
    <p:sldId id="277" r:id="rId18"/>
    <p:sldId id="282" r:id="rId19"/>
    <p:sldId id="284" r:id="rId20"/>
    <p:sldId id="286" r:id="rId21"/>
    <p:sldId id="290" r:id="rId22"/>
    <p:sldId id="291" r:id="rId23"/>
    <p:sldId id="289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6A0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8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6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3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8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6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2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8B4A-51EB-4A6E-867F-848546F29CA9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BB37-D1D1-4A6B-B317-052DA0B50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451168"/>
            <a:ext cx="8064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1  села Успенского муниципального образования Успенский район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564904"/>
            <a:ext cx="8280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Ознакомление дошкольников 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видами спорта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5301208"/>
            <a:ext cx="5544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Донченко А.В.</a:t>
            </a:r>
          </a:p>
        </p:txBody>
      </p:sp>
    </p:spTree>
    <p:extLst>
      <p:ext uri="{BB962C8B-B14F-4D97-AF65-F5344CB8AC3E}">
        <p14:creationId xmlns:p14="http://schemas.microsoft.com/office/powerpoint/2010/main" val="169439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9269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 мире существует несколько разновидностей велоспорта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велоспорт-шоссе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- гонки по асфальту на шоссейных велосипедах;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велокросс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 гонки по пересеченной местности;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триал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-преодоление естественных и искусственных препятствий;</a:t>
            </a:r>
          </a:p>
          <a:p>
            <a:r>
              <a:rPr lang="ru-RU" sz="20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горный велосипед</a:t>
            </a:r>
            <a:r>
              <a:rPr lang="ru-RU" sz="20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- на специальных горных велосипедах.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27" y="1268760"/>
            <a:ext cx="3600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Стас\Desktop\о спорте\спорт\демонстрационные карточки_виды спорта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576" y="4549967"/>
            <a:ext cx="3168352" cy="19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6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908720"/>
            <a:ext cx="3456384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Фигурное катание  </a:t>
            </a:r>
            <a:r>
              <a:rPr lang="ru-RU" sz="2800" b="1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появилось тогда, когда изобрели железные коньки с двумя рёбрами — только такие коньки позволяли свободно маневрировать по льду. Современную форму фигурное катание приобрело с появлением телевидения</a:t>
            </a:r>
            <a:r>
              <a:rPr lang="ru-RU" dirty="0" smtClean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313113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Стас\Desktop\о спорте\спорт\демонстрационные карточки_виды спорта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39" y="4149080"/>
            <a:ext cx="1656184" cy="19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5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5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Лыжный спорт</a:t>
            </a:r>
            <a:r>
              <a:rPr lang="ru-RU" sz="28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включает лыжные гонки, прыжки с трамплина, двоеборье (гонки и прыжки), спуск с гор по специальным трассам — слалом, слалом-гигант и скоростной спуск, биатлон (гонки со стрельбой из винтовки). </a:t>
            </a:r>
            <a:endParaRPr lang="ru-RU" sz="28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9313"/>
            <a:ext cx="3810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927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61" y="4077072"/>
            <a:ext cx="2016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85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836712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Карате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(яп. каратэ-до: «путь пустой руки») — японское боевое искусство.</a:t>
            </a:r>
            <a:endParaRPr lang="ru-RU" sz="32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96952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Направления карате:</a:t>
            </a:r>
          </a:p>
          <a:p>
            <a:pPr marL="342900" indent="-342900"/>
            <a:r>
              <a:rPr lang="ru-RU" sz="3200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спортивное;</a:t>
            </a:r>
          </a:p>
          <a:p>
            <a:pPr marL="342900" indent="-342900"/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прикладное;</a:t>
            </a:r>
          </a:p>
          <a:p>
            <a:pPr marL="342900" indent="-342900"/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 традиционное.</a:t>
            </a:r>
            <a:endParaRPr lang="ru-RU" sz="3200" b="1" dirty="0">
              <a:solidFill>
                <a:srgbClr val="0A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535363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90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40" y="4895066"/>
            <a:ext cx="13128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0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3"/>
            <a:ext cx="9144000" cy="68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89361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052736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бег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легкой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атлетики.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самым распространенным видом спорта и самым доступным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Бывают разные виды бега.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9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83"/>
            <a:ext cx="9144001" cy="68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36724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A6192"/>
                </a:solidFill>
                <a:latin typeface="Times New Roman" pitchFamily="18" charset="0"/>
                <a:cs typeface="Times New Roman" pitchFamily="18" charset="0"/>
              </a:rPr>
              <a:t>— контактный вид спорта, единоборство, в котором спортсмены наносят друг другу удары кулаками в специальных перчатках.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340"/>
            <a:ext cx="3168650" cy="3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16" y="4005064"/>
            <a:ext cx="324554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6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Кому какой спортивный инвентарь нужен?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Стас\Desktop\о спорте\спорт\демонстрационные карточки_спортивный инвентарь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1" y="1331131"/>
            <a:ext cx="3203774" cy="249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Стас\Desktop\о спорте\спорт\демонстрационные карточки_спортивный инвентарь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331131"/>
            <a:ext cx="3584749" cy="23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Стас\Desktop\о спорте\спорт\демонстрационные карточки_спортивный инвентарь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2" y="3851920"/>
            <a:ext cx="3203774" cy="2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Users\Стас\Desktop\о спорте\спорт\демонстрационные карточки_спортивный инвентарь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4461"/>
            <a:ext cx="35847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0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64705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 какой спортивный инвентарь нужен?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Стас\Desktop\о спорте\спорт\демонстрационные карточки_спортивный инвентарь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7925"/>
            <a:ext cx="3168352" cy="23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тас\Desktop\о спорте\спорт\демонстрационные карточки_спортивный инвентарь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7925"/>
            <a:ext cx="3168352" cy="232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Стас\Desktop\о спорте\спорт\демонстрационные карточки_спортивный инвентарь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3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Стас\Desktop\о спорте\спорт\демонстрационные карточки_спортивный инвентарь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65451"/>
            <a:ext cx="3168351" cy="2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14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тас\Desktop\о спорте\спорт\дидактическая игра_угадай вид спорт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4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тас\Desktop\о спорте\спорт\дидактическая игра_угадай вид спорта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4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ас\Desktop\1584646012_4-p-foni-dlya-prezentatsii-na-sportivnie-temi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77048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      В общей системе всестороннего и гармоничного развития человека физическое воспитание ребенка дошкольного возраста занимает особенное место. Именно в дошкольном детстве закладываются основы крепкого здоровья, правильного физического развития, высокой работоспособности. В эти годы происходит становление двигательной деятельности, а также начальное воспитание физических качеств.</a:t>
            </a:r>
          </a:p>
          <a:p>
            <a:pPr algn="ctr"/>
            <a:r>
              <a:rPr lang="ru-RU" sz="2000" b="1" i="1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     Правильно организованные игры и спортивные развлечения укрепляют здоровье детей, закаливают организм, помогают развитию двигательного аппарата, воспитывают волевые черты характера, ценные нравственные качества, являются замечательным средством активного и разумного отдыха.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997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тас\Desktop\о спорте\спорт\дидактическая игра_угадай вид спорта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7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тас\Desktop\о спорте\спорт\дидактическая игра_угадай вид спорт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0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тас\Desktop\о спорте\спорт\дидактическая игра_угадай вид спорта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350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Стас\Desktop\о спорте\спорт\дидактическая игра_угадай вид спорт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11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тас\Desktop\о спорте\спорт\дидактическая игра_угадай вид спорт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31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 — это сила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Спорт — это жизнь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Будьте 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здоровы!!!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4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7874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Плавание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представляет собой вид спорта, в ходе которого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участникам соревнований предстоит максимально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Быстро преодолеть вплавь некое расстояние.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  запрещают  плавание более,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 на 15 метров по прямой линии.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тас\Desktop\1471530990_d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62646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4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2089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-вид спорта, который требует большой физической силы,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выносливости и ловкости.  Цель игры – забить мяч в ворота противника.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этом виде спорта игрокам не разрешается использовать руки  при движении  мяча вверх и вниз по полю. При игре в футбол футболисты должны использовать ноги. Уметь давать точные пасы в разные части футбольного поля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тас\Desktop\1_html_m1857d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56895"/>
            <a:ext cx="6480720" cy="36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6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5" y="476672"/>
            <a:ext cx="79208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Хоккей с шайбой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командная спортивная игра на льду, заключающаяся в противоборстве двух команд на коньках, которые передавая шайбу клюшками, стремятся забросить ее наибольшее количество раз в ворота соперника и не пропустить в свои. Побеждает команда, которая забросит наибольшее количество шайб в ворота противника.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тас\Desktop\im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86049"/>
            <a:ext cx="6768752" cy="35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8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3" y="548680"/>
            <a:ext cx="7848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Баскетбол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спортивная игра с мячом. В баскетбол играют две команды. Каждая из которых состоит из пяти игроков. Цель каждой команды – забросить руками мяч в корзину соперника и помешать другой команде завладеть мячом и не дать забросить его в свою  корзину. Корзины находятся на высоте 3.05 м от пола.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тас\Desktop\1600x1200_298486_[www.ArtFile.ru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424148"/>
            <a:ext cx="6696744" cy="366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2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1" y="548680"/>
            <a:ext cx="7776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Теннис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спортивная игра с мячом и ракетками на площадке – корте с сеткой (высота 91 см) посредине. Игроки стремятся послать мяч через сетку так, чтобы соперник  не смог правильно отразить его.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тас\Desktop\depositphotos_104633354-stock-illustration-boy-and-girl-playing-ten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3"/>
            <a:ext cx="691276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0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5" y="620688"/>
            <a:ext cx="79208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A04F2"/>
                </a:solidFill>
                <a:latin typeface="Times New Roman" pitchFamily="18" charset="0"/>
                <a:cs typeface="Times New Roman" pitchFamily="18" charset="0"/>
              </a:rPr>
              <a:t>Волейбол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это командная игра, которая принадлежит к числу игр на отбивание мяча. В ходе игры он перебрасывается через сетку таким образом, чтобы при соблюдении правил его не могла бы отбить через сетку команды противника.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тас\Desktop\voleybol-dlya-podrostok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9847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8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Стас\Desktop\1579382659_40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4752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БОРЬБА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один из древнейших видов спорта, единоборство двух атлетов по определенным правилам с помощью специальных технических приемов.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044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667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605</Words>
  <Application>Microsoft Office PowerPoint</Application>
  <PresentationFormat>Экран (4:3)</PresentationFormat>
  <Paragraphs>41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дс10</cp:lastModifiedBy>
  <cp:revision>26</cp:revision>
  <dcterms:created xsi:type="dcterms:W3CDTF">2020-07-09T05:47:19Z</dcterms:created>
  <dcterms:modified xsi:type="dcterms:W3CDTF">2023-04-24T11:26:57Z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1549460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