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42053-12A1-452A-A197-FA4E1DB7D31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7C39-DA5E-4595-84E3-ED1588D67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5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7C39-DA5E-4595-84E3-ED1588D671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7C39-DA5E-4595-84E3-ED1588D671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7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0143-F39F-4042-A4EA-EC9CA352466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AD8F-D091-40EB-A38C-8904C043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Picture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9" name="Picture 3" descr="C:\Users\123\Desktop\hello_html_m48ca9d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821" y="1283530"/>
            <a:ext cx="5404824" cy="4288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Pictures\i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4" y="1"/>
            <a:ext cx="9144000" cy="72043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196752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   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105834"/>
            <a:ext cx="552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46327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Picture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19288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143240" y="1428736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71802" y="1353418"/>
            <a:ext cx="60721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милые дети. Меня зовут Тихоня.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очень люблю красоту, особенно цветы!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1428736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123\Desktop\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857652" cy="421484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428992" y="1622473"/>
            <a:ext cx="57150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Привет, меня называют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Шалуном.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люблю веселые игры, а еще люблю узнавать все новое и неизвестное.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25717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123\Pictures\i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42148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14744" y="1516410"/>
            <a:ext cx="5214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Здравствуйте, 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Умница.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Называют меня так потому, что я самая серьезная, много чего знаю, люблю рассказывать разные интересные истории; из всех своих друзей я самая старшая.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C:\Users\123\Desktop\10,2.png"/>
          <p:cNvPicPr>
            <a:picLocks noChangeAspect="1" noChangeArrowheads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 bwMode="auto">
          <a:xfrm>
            <a:off x="1000100" y="857232"/>
            <a:ext cx="2857520" cy="428628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43240" y="1380334"/>
            <a:ext cx="60007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 ребята! Я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Елочка.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вы меня, наверно, помните, когда я приходила к вам перед Новым годом на проект, где мы защищали живые елочки. Как вы уже поняли, я очень люблю лес, и особенно деревья.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123\Desktop\d33LO0-ow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3" y="1142984"/>
            <a:ext cx="4662506" cy="51625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23\Pictures\i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C:\Users\123\Desktop\0_11c3d9_92513724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1266825"/>
            <a:ext cx="6477000" cy="4324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123\Pictures\img_user_file_5705088791c19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3" y="1089407"/>
            <a:ext cx="6215107" cy="4661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125</Words>
  <Application>Microsoft Office PowerPoint</Application>
  <PresentationFormat>Экран (4:3)</PresentationFormat>
  <Paragraphs>14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Татьяна</cp:lastModifiedBy>
  <cp:revision>22</cp:revision>
  <dcterms:created xsi:type="dcterms:W3CDTF">2018-03-22T12:10:05Z</dcterms:created>
  <dcterms:modified xsi:type="dcterms:W3CDTF">2023-04-24T10:52:16Z</dcterms:modified>
</cp:coreProperties>
</file>