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7" r:id="rId2"/>
  </p:sldMasterIdLst>
  <p:sldIdLst>
    <p:sldId id="282" r:id="rId3"/>
    <p:sldId id="284" r:id="rId4"/>
    <p:sldId id="283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71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D41D-31D9-4AF7-8BC4-C72698CC16AA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B4829-BBE8-426F-A0F0-7ECD566CB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6FAD-A8AA-4329-B86B-EBDFF3F0A12B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5178-A0DC-4061-A12F-3D829211C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B59F2-E29B-4F4B-A3DE-59ED9DE54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A48A0-532C-4831-BA4E-DD383C75184B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E2292-F181-41A2-8FB0-5115AADCEF9F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317C-30D4-4FE3-8DF4-37B7B23D0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FCF98-E9BD-4813-B108-9F61EB98B39E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41CD3-2E5D-43D6-A64B-548C6F69F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571BC-EE79-4BE5-A4B9-5C51116C4FAB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E65C2-8A7F-4D2B-B015-C27669631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3923F-ADDE-43C6-AA44-C2843F40E08D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0-043E-41B2-A029-53F9D7043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28298-E80B-4364-A4A9-432B9AE22090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82EA-8B08-4FCD-B5BC-987E0A5DD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301F-EA85-4067-89EF-E2CDD9F9A786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ADDBF-6DEB-4057-B87B-3E741FF7E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553E4-E9B5-460E-B387-DB5FBAB2F37A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C3AF2-B268-4962-8AF4-C507A63DB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CD811-2B4D-4E86-83F0-F0E532465B40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24E2-C986-43D1-AB3A-2D6155B83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A55E-C4BC-4412-BA38-3B0E2C04B289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5686-9647-409C-9152-B164CBE70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8D3B5-81F6-424B-AFAF-B8FB748B6374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E68E9-372B-4683-9419-A7BC4A33E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974B-D3D7-4451-BFC2-9E115CF5E0DE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5CC9F-5B7E-4E4E-8E1B-406500301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56882-3111-4767-BD5E-B706FF7C44DD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37482-2240-492B-A2E3-D93CE19AD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B878-5A3B-4DB8-A25B-EC21D0C28BC6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443D-C8FD-438D-B001-DE4DE1196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6E013-CF0D-42A6-90C8-448EEB726223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256D4-70E1-4CBD-A000-B23DA3454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95CA8-EA34-4BE9-AAE0-FCC416661887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22CA-71DF-4332-92BD-9CB00ABDC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F48A-F1A8-4D12-9E59-9A2B69BF4423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EC77-F4BA-4C44-AA1E-5CB97C812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657F-669A-41E0-964C-A2FC28AB56B6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08F3-12C3-4CB5-9CC1-176A553B1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CCE9D-4F12-4D90-ABF4-9FBB6CE51A32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D95A-642C-488D-A748-D0A6387A0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07A598-F58D-463F-9970-73EA1C4EBC29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AED63F-D68E-4F53-AB0C-F6B7D40A3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78" r:id="rId4"/>
    <p:sldLayoutId id="2147483792" r:id="rId5"/>
    <p:sldLayoutId id="2147483777" r:id="rId6"/>
    <p:sldLayoutId id="2147483793" r:id="rId7"/>
    <p:sldLayoutId id="2147483794" r:id="rId8"/>
    <p:sldLayoutId id="2147483776" r:id="rId9"/>
    <p:sldLayoutId id="214748379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4CA24B0-5A40-4725-AD9C-83A063CB3948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9501887-A9B8-4DE4-8D16-1972CAB9B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88" r:id="rId2"/>
    <p:sldLayoutId id="2147483787" r:id="rId3"/>
    <p:sldLayoutId id="2147483786" r:id="rId4"/>
    <p:sldLayoutId id="2147483785" r:id="rId5"/>
    <p:sldLayoutId id="2147483784" r:id="rId6"/>
    <p:sldLayoutId id="2147483783" r:id="rId7"/>
    <p:sldLayoutId id="2147483782" r:id="rId8"/>
    <p:sldLayoutId id="2147483781" r:id="rId9"/>
    <p:sldLayoutId id="2147483780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52;&#1072;&#1088;&#1080;&#1085;&#1072;\Downloads\RusAnthem2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52;&#1072;&#1088;&#1080;&#1085;&#1072;\Downloads\Gimn_Kryma_-_(iPleer.com).mp3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6100" y="6021388"/>
            <a:ext cx="4608513" cy="836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600" b="1" dirty="0"/>
          </a:p>
          <a:p>
            <a:pPr eaLnBrk="1" hangingPunct="1">
              <a:lnSpc>
                <a:spcPct val="80000"/>
              </a:lnSpc>
              <a:defRPr/>
            </a:pPr>
            <a:endParaRPr lang="ru-RU" sz="1600" b="1" dirty="0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98475" y="787400"/>
            <a:ext cx="7602538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CC0000"/>
                </a:solidFill>
              </a:rPr>
              <a:t>Тема:</a:t>
            </a:r>
            <a:r>
              <a:rPr lang="ru-RU" sz="3600" b="1" dirty="0">
                <a:solidFill>
                  <a:srgbClr val="CC0000"/>
                </a:solidFill>
              </a:rPr>
              <a:t> «Крым и Россия вместе!»</a:t>
            </a:r>
          </a:p>
          <a:p>
            <a:pPr algn="ctr"/>
            <a:endParaRPr lang="ru-RU" sz="2400" b="1" dirty="0"/>
          </a:p>
          <a:p>
            <a:pPr algn="ctr"/>
            <a:r>
              <a:rPr lang="ru-RU" b="1" i="1" u="sng" dirty="0" smtClean="0"/>
              <a:t>Задачи:</a:t>
            </a:r>
            <a:r>
              <a:rPr lang="ru-RU" b="1" dirty="0" smtClean="0"/>
              <a:t> </a:t>
            </a:r>
            <a:r>
              <a:rPr lang="uk-UA" b="1" dirty="0" err="1" smtClean="0"/>
              <a:t>формирование</a:t>
            </a:r>
            <a:r>
              <a:rPr lang="uk-UA" b="1" dirty="0" smtClean="0"/>
              <a:t> и </a:t>
            </a:r>
            <a:r>
              <a:rPr lang="uk-UA" b="1" dirty="0" err="1" smtClean="0"/>
              <a:t>развитие</a:t>
            </a:r>
            <a:r>
              <a:rPr lang="uk-UA" b="1" dirty="0" smtClean="0"/>
              <a:t> </a:t>
            </a:r>
            <a:r>
              <a:rPr lang="uk-UA" b="1" dirty="0" err="1" smtClean="0"/>
              <a:t>чувства</a:t>
            </a:r>
            <a:r>
              <a:rPr lang="uk-UA" b="1" dirty="0" smtClean="0"/>
              <a:t> </a:t>
            </a:r>
            <a:r>
              <a:rPr lang="uk-UA" b="1" dirty="0" err="1" smtClean="0"/>
              <a:t>патриотизма</a:t>
            </a:r>
            <a:r>
              <a:rPr lang="uk-UA" b="1" dirty="0" smtClean="0"/>
              <a:t>; </a:t>
            </a:r>
            <a:r>
              <a:rPr lang="uk-UA" b="1" dirty="0" err="1" smtClean="0"/>
              <a:t>познакомить</a:t>
            </a:r>
            <a:r>
              <a:rPr lang="uk-UA" b="1" dirty="0" smtClean="0"/>
              <a:t> </a:t>
            </a:r>
            <a:r>
              <a:rPr lang="uk-UA" b="1" dirty="0" err="1" smtClean="0"/>
              <a:t>детей</a:t>
            </a:r>
            <a:r>
              <a:rPr lang="uk-UA" b="1" dirty="0" smtClean="0"/>
              <a:t> с </a:t>
            </a:r>
            <a:r>
              <a:rPr lang="uk-UA" b="1" dirty="0" err="1" smtClean="0"/>
              <a:t>новым</a:t>
            </a:r>
            <a:r>
              <a:rPr lang="uk-UA" b="1" dirty="0" smtClean="0"/>
              <a:t> для них </a:t>
            </a:r>
            <a:r>
              <a:rPr lang="uk-UA" b="1" dirty="0" err="1" smtClean="0"/>
              <a:t>праздником</a:t>
            </a:r>
            <a:r>
              <a:rPr lang="uk-UA" b="1" dirty="0" smtClean="0"/>
              <a:t>; </a:t>
            </a:r>
            <a:r>
              <a:rPr lang="ru-RU" b="1" dirty="0" smtClean="0"/>
              <a:t>р</a:t>
            </a:r>
            <a:r>
              <a:rPr lang="uk-UA" b="1" dirty="0" err="1" smtClean="0"/>
              <a:t>азвивать</a:t>
            </a:r>
            <a:r>
              <a:rPr lang="uk-UA" b="1" dirty="0" smtClean="0"/>
              <a:t> у </a:t>
            </a:r>
            <a:r>
              <a:rPr lang="uk-UA" b="1" dirty="0" err="1" smtClean="0"/>
              <a:t>детей</a:t>
            </a:r>
            <a:r>
              <a:rPr lang="uk-UA" b="1" dirty="0" smtClean="0"/>
              <a:t> </a:t>
            </a:r>
            <a:r>
              <a:rPr lang="uk-UA" b="1" dirty="0" err="1" smtClean="0"/>
              <a:t>интерес</a:t>
            </a:r>
            <a:r>
              <a:rPr lang="uk-UA" b="1" dirty="0" smtClean="0"/>
              <a:t> к </a:t>
            </a:r>
            <a:r>
              <a:rPr lang="uk-UA" b="1" dirty="0" err="1" smtClean="0"/>
              <a:t>событиям</a:t>
            </a:r>
            <a:r>
              <a:rPr lang="uk-UA" b="1" dirty="0" smtClean="0"/>
              <a:t> </a:t>
            </a:r>
            <a:r>
              <a:rPr lang="uk-UA" b="1" dirty="0" err="1" smtClean="0"/>
              <a:t>происходящим</a:t>
            </a:r>
            <a:r>
              <a:rPr lang="uk-UA" b="1" dirty="0" smtClean="0"/>
              <a:t> в </a:t>
            </a:r>
            <a:r>
              <a:rPr lang="uk-UA" b="1" dirty="0" err="1" smtClean="0"/>
              <a:t>Крым</a:t>
            </a:r>
            <a:r>
              <a:rPr lang="ru-RU" b="1" dirty="0" smtClean="0"/>
              <a:t>у.</a:t>
            </a:r>
            <a:endParaRPr lang="ru-RU" b="1" dirty="0"/>
          </a:p>
        </p:txBody>
      </p:sp>
      <p:pic>
        <p:nvPicPr>
          <p:cNvPr id="24580" name="Picture 7" descr="1l6l0-2t2rkFKJ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529138"/>
            <a:ext cx="414020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708275"/>
            <a:ext cx="432117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/>
              <a:t>Э</a:t>
            </a:r>
            <a:r>
              <a:rPr lang="uk-UA" sz="2000"/>
              <a:t>то герб Российской Федерации. Что изображено на гербе России? (Двуглавый орел).</a:t>
            </a:r>
            <a:endParaRPr lang="ru-RU" sz="2000"/>
          </a:p>
        </p:txBody>
      </p:sp>
      <p:pic>
        <p:nvPicPr>
          <p:cNvPr id="34818" name="Picture 5" descr="158126_doc1_234B92B6-287D-4152-88FC-B2FC8B09C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908050"/>
            <a:ext cx="50752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5364163" y="1284288"/>
            <a:ext cx="37798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b="1" i="1"/>
              <a:t>У России величавой</a:t>
            </a:r>
            <a:endParaRPr lang="ru-RU" b="1"/>
          </a:p>
          <a:p>
            <a:pPr algn="ctr"/>
            <a:r>
              <a:rPr lang="uk-UA" b="1" i="1"/>
              <a:t>На гербе орел двуглавый,</a:t>
            </a:r>
            <a:endParaRPr lang="ru-RU" b="1"/>
          </a:p>
          <a:p>
            <a:pPr algn="ctr"/>
            <a:r>
              <a:rPr lang="uk-UA" b="1" i="1"/>
              <a:t>Чтоб на запад и восток</a:t>
            </a:r>
            <a:endParaRPr lang="ru-RU" b="1"/>
          </a:p>
          <a:p>
            <a:pPr algn="ctr"/>
            <a:r>
              <a:rPr lang="uk-UA" b="1" i="1"/>
              <a:t>Он смотреть бы сразу мог.</a:t>
            </a:r>
            <a:endParaRPr lang="ru-RU" b="1"/>
          </a:p>
          <a:p>
            <a:pPr algn="ctr"/>
            <a:r>
              <a:rPr lang="uk-UA" b="1" i="1"/>
              <a:t>Сильный, мудрый он и гордый</a:t>
            </a:r>
            <a:endParaRPr lang="ru-RU" b="1"/>
          </a:p>
          <a:p>
            <a:pPr algn="ctr"/>
            <a:r>
              <a:rPr lang="uk-UA" b="1" i="1"/>
              <a:t>Он – России дух свободный!</a:t>
            </a:r>
          </a:p>
        </p:txBody>
      </p:sp>
      <p:pic>
        <p:nvPicPr>
          <p:cNvPr id="59399" name="Picture 7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"/>
              <a:end track="1"/>
            </a:audioCd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RusAnthem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9"/>
          <p:cNvSpPr>
            <a:spLocks noChangeArrowheads="1"/>
          </p:cNvSpPr>
          <p:nvPr/>
        </p:nvSpPr>
        <p:spPr bwMode="auto">
          <a:xfrm rot="10882740" flipV="1">
            <a:off x="5207000" y="4954588"/>
            <a:ext cx="39354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А</a:t>
            </a:r>
            <a:r>
              <a:rPr lang="uk-UA"/>
              <a:t> теперь давайте послушаем гимн России, гимн это главная песня страны и её нужно слушать стоя в знак уважения 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0962" fill="hold"/>
                                        <p:tgtEl>
                                          <p:spTgt spid="594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/>
              <a:t>У Крыма тоже есть свой флаг</a:t>
            </a:r>
            <a:r>
              <a:rPr lang="ru-RU" sz="2000"/>
              <a:t>. Государственный флаг республики Крым, как и флаг России, тоже трехцветный.</a:t>
            </a:r>
          </a:p>
        </p:txBody>
      </p:sp>
      <p:pic>
        <p:nvPicPr>
          <p:cNvPr id="35842" name="Picture 7" descr="img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59166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250825" y="5229225"/>
            <a:ext cx="8642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b="1"/>
              <a:t>Синий – надежда на светлое будущее.</a:t>
            </a:r>
          </a:p>
          <a:p>
            <a:pPr algn="ctr"/>
            <a:r>
              <a:rPr lang="uk-UA" b="1"/>
              <a:t>Красный цвет – это трагические страницы истории нашего полуострова.</a:t>
            </a:r>
            <a:endParaRPr lang="ru-RU" b="1"/>
          </a:p>
          <a:p>
            <a:pPr algn="ctr"/>
            <a:r>
              <a:rPr lang="uk-UA" b="1"/>
              <a:t>А основной, посредине белый фон – чистая страница, на которой пишется современная история Крыма.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713788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/>
              <a:t>Т</a:t>
            </a:r>
            <a:r>
              <a:rPr lang="uk-UA" sz="2000" b="1"/>
              <a:t>акже есть герб Крыма. А кто знает, что изображено на гербе Крыма? На гербе Крыма изображен серебряный грифон, держащий в правой лапе раскрытую раковину с голубой жемчужиной. </a:t>
            </a:r>
            <a:br>
              <a:rPr lang="uk-UA" sz="2000" b="1"/>
            </a:br>
            <a:r>
              <a:rPr lang="uk-UA" sz="2000" b="1"/>
              <a:t>Это как символ хранителя и защитника республики  Крым.</a:t>
            </a:r>
            <a:r>
              <a:rPr lang="uk-UA" sz="4000"/>
              <a:t> </a:t>
            </a:r>
            <a:endParaRPr lang="ru-RU" sz="4000"/>
          </a:p>
        </p:txBody>
      </p:sp>
      <p:pic>
        <p:nvPicPr>
          <p:cNvPr id="36866" name="Picture 5" descr="img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2975"/>
            <a:ext cx="6192838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Gimn_Kryma_-_(iPleer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6300788" y="5006975"/>
            <a:ext cx="25923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/>
              <a:t> И конечно же у Крыма есть главная песня – гимн 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44" fill="hold"/>
                                        <p:tgtEl>
                                          <p:spTgt spid="61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pPr eaLnBrk="1" hangingPunct="1">
              <a:defRPr/>
            </a:pPr>
            <a:r>
              <a:rPr lang="uk-UA" sz="1800" b="1" dirty="0" smtClean="0"/>
              <a:t> </a:t>
            </a:r>
            <a:r>
              <a:rPr lang="uk-UA" sz="1800" b="1" dirty="0" err="1"/>
              <a:t>Крым</a:t>
            </a:r>
            <a:r>
              <a:rPr lang="uk-UA" sz="1800" b="1" dirty="0"/>
              <a:t> – </a:t>
            </a:r>
            <a:r>
              <a:rPr lang="uk-UA" sz="1800" b="1" dirty="0" err="1"/>
              <a:t>удивительный</a:t>
            </a:r>
            <a:r>
              <a:rPr lang="uk-UA" sz="1800" b="1" dirty="0"/>
              <a:t> и </a:t>
            </a:r>
            <a:r>
              <a:rPr lang="uk-UA" sz="1800" b="1" dirty="0" err="1"/>
              <a:t>сказочный</a:t>
            </a:r>
            <a:r>
              <a:rPr lang="uk-UA" sz="1800" b="1" dirty="0"/>
              <a:t>. </a:t>
            </a:r>
            <a:r>
              <a:rPr lang="uk-UA" sz="1800" b="1" dirty="0" err="1"/>
              <a:t>Со</a:t>
            </a:r>
            <a:r>
              <a:rPr lang="uk-UA" sz="1800" b="1" dirty="0"/>
              <a:t> словом «</a:t>
            </a:r>
            <a:r>
              <a:rPr lang="uk-UA" sz="1800" b="1" dirty="0" err="1"/>
              <a:t>Крым</a:t>
            </a:r>
            <a:r>
              <a:rPr lang="uk-UA" sz="1800" b="1" dirty="0"/>
              <a:t>» люди </a:t>
            </a:r>
            <a:r>
              <a:rPr lang="uk-UA" sz="1800" b="1" dirty="0" err="1"/>
              <a:t>связывают</a:t>
            </a:r>
            <a:r>
              <a:rPr lang="uk-UA" sz="1800" b="1" dirty="0"/>
              <a:t> </a:t>
            </a:r>
            <a:r>
              <a:rPr lang="uk-UA" sz="1800" b="1" dirty="0" err="1"/>
              <a:t>жаркое</a:t>
            </a:r>
            <a:r>
              <a:rPr lang="uk-UA" sz="1800" b="1" dirty="0"/>
              <a:t> </a:t>
            </a:r>
            <a:r>
              <a:rPr lang="uk-UA" sz="1800" b="1" dirty="0" err="1"/>
              <a:t>солнце</a:t>
            </a:r>
            <a:r>
              <a:rPr lang="uk-UA" sz="1800" b="1" dirty="0"/>
              <a:t>, </a:t>
            </a:r>
            <a:r>
              <a:rPr lang="uk-UA" sz="1800" b="1" dirty="0" err="1"/>
              <a:t>теплое</a:t>
            </a:r>
            <a:r>
              <a:rPr lang="uk-UA" sz="1800" b="1" dirty="0"/>
              <a:t> море, </a:t>
            </a:r>
            <a:r>
              <a:rPr lang="uk-UA" sz="1800" b="1" dirty="0" err="1"/>
              <a:t>манящие</a:t>
            </a:r>
            <a:r>
              <a:rPr lang="uk-UA" sz="1800" b="1" dirty="0"/>
              <a:t> к себе </a:t>
            </a:r>
            <a:r>
              <a:rPr lang="uk-UA" sz="1800" b="1" dirty="0" err="1"/>
              <a:t>горы</a:t>
            </a:r>
            <a:r>
              <a:rPr lang="uk-UA" sz="1800" b="1" dirty="0"/>
              <a:t>, </a:t>
            </a:r>
            <a:r>
              <a:rPr lang="uk-UA" sz="1800" b="1" dirty="0" err="1"/>
              <a:t>яркие</a:t>
            </a:r>
            <a:r>
              <a:rPr lang="uk-UA" sz="1800" b="1" dirty="0"/>
              <a:t> </a:t>
            </a:r>
            <a:r>
              <a:rPr lang="uk-UA" sz="1800" b="1" dirty="0" err="1"/>
              <a:t>солнечные</a:t>
            </a:r>
            <a:r>
              <a:rPr lang="uk-UA" sz="1800" b="1" dirty="0"/>
              <a:t> краски</a:t>
            </a:r>
            <a:br>
              <a:rPr lang="uk-UA" sz="1800" b="1" dirty="0"/>
            </a:br>
            <a:r>
              <a:rPr lang="uk-UA" sz="1800" b="1" dirty="0"/>
              <a:t> </a:t>
            </a:r>
            <a:r>
              <a:rPr lang="uk-UA" sz="1800" b="1" dirty="0" err="1"/>
              <a:t>великолепной</a:t>
            </a:r>
            <a:r>
              <a:rPr lang="uk-UA" sz="1800" b="1" dirty="0"/>
              <a:t> </a:t>
            </a:r>
            <a:r>
              <a:rPr lang="uk-UA" sz="1800" b="1" dirty="0" err="1"/>
              <a:t>крымской</a:t>
            </a:r>
            <a:r>
              <a:rPr lang="uk-UA" sz="1800" b="1" dirty="0"/>
              <a:t> </a:t>
            </a:r>
            <a:r>
              <a:rPr lang="uk-UA" sz="1800" b="1" dirty="0" err="1"/>
              <a:t>природы</a:t>
            </a:r>
            <a:r>
              <a:rPr lang="uk-UA" sz="1800" b="1" dirty="0"/>
              <a:t>.</a:t>
            </a:r>
            <a:r>
              <a:rPr lang="uk-UA" sz="4000" dirty="0"/>
              <a:t> </a:t>
            </a:r>
            <a:endParaRPr lang="ru-RU" sz="4000" dirty="0"/>
          </a:p>
        </p:txBody>
      </p:sp>
      <p:pic>
        <p:nvPicPr>
          <p:cNvPr id="37890" name="Picture 5" descr="dsc026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4572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Nature___Sea_Surf_the_boundless_sea_10106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775"/>
            <a:ext cx="4572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2600"/>
            <a:ext cx="9144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>
              <a:defRPr/>
            </a:pPr>
            <a:r>
              <a:rPr lang="uk-UA" sz="1800" b="1"/>
              <a:t>С глубокой древности Крымский полуостров привлекает людей мягким климатом, прекрасным сочетанием степей, долин, моря, гор, богатым растительным и животным миром. Люди со всех уголков мира хотят побывать здесь. Крымская земля небольшая, но она с радостью принимает гостей, потому что ее хозяева – гостеприимные люди – украинцы, русские, крымские татары.     </a:t>
            </a:r>
            <a:r>
              <a:rPr lang="ru-RU" sz="1800" b="1"/>
              <a:t>Посмотрите на картинки.</a:t>
            </a:r>
          </a:p>
        </p:txBody>
      </p:sp>
      <p:pic>
        <p:nvPicPr>
          <p:cNvPr id="38914" name="Picture 4" descr="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00213"/>
            <a:ext cx="5003800" cy="3960812"/>
          </a:xfrm>
        </p:spPr>
      </p:pic>
      <p:pic>
        <p:nvPicPr>
          <p:cNvPr id="38915" name="Picture 5" descr="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2763" y="1557338"/>
            <a:ext cx="35512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468313" y="5667375"/>
            <a:ext cx="83518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На них изображены россияне, украинцы, крымские татары. Посмотрите как они нарядно одеты? Как можно сказать об одежде наших гостей? (яркие, красочные, вышитые) .Наши гости одеты в национальную одежду, у каждого народа одежда своя.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760413"/>
          </a:xfrm>
        </p:spPr>
        <p:txBody>
          <a:bodyPr/>
          <a:lstStyle/>
          <a:p>
            <a:pPr eaLnBrk="1" hangingPunct="1">
              <a:defRPr/>
            </a:pPr>
            <a:r>
              <a:rPr lang="uk-UA" sz="1800" b="1"/>
              <a:t>Сейчас у нас </a:t>
            </a:r>
            <a:r>
              <a:rPr lang="ru-RU" sz="1800" b="1"/>
              <a:t>какое время года? (</a:t>
            </a:r>
            <a:r>
              <a:rPr lang="uk-UA" sz="1800" b="1"/>
              <a:t>весна</a:t>
            </a:r>
            <a:r>
              <a:rPr lang="ru-RU" sz="1800" b="1"/>
              <a:t>)</a:t>
            </a:r>
            <a:r>
              <a:rPr lang="uk-UA" sz="1800" b="1"/>
              <a:t>, а значит и праздник у нас весенний, а ещё его называют Крымской весной</a:t>
            </a:r>
            <a:r>
              <a:rPr lang="ru-RU" sz="4000"/>
              <a:t> 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i="1"/>
              <a:t>Да здравствует, моя Россия!</a:t>
            </a:r>
            <a:endParaRPr lang="uk-UA" sz="2800" i="1"/>
          </a:p>
          <a:p>
            <a:pPr eaLnBrk="1" hangingPunct="1">
              <a:defRPr/>
            </a:pPr>
            <a:r>
              <a:rPr lang="uk-UA" sz="2800" i="1"/>
              <a:t>Звучит над крымскою землей.</a:t>
            </a:r>
          </a:p>
          <a:p>
            <a:pPr eaLnBrk="1" hangingPunct="1">
              <a:defRPr/>
            </a:pPr>
            <a:r>
              <a:rPr lang="uk-UA" sz="2800" i="1"/>
              <a:t>Ликует с Крымом вся Россия,</a:t>
            </a:r>
            <a:endParaRPr lang="ru-RU" sz="2800" i="1"/>
          </a:p>
          <a:p>
            <a:pPr eaLnBrk="1" hangingPunct="1">
              <a:defRPr/>
            </a:pPr>
            <a:r>
              <a:rPr lang="ru-RU" sz="2800" i="1"/>
              <a:t>Ура</a:t>
            </a:r>
            <a:r>
              <a:rPr lang="uk-UA" sz="2800" i="1"/>
              <a:t>! Вернулись мы домой!</a:t>
            </a:r>
          </a:p>
          <a:p>
            <a:pPr eaLnBrk="1" hangingPunct="1">
              <a:defRPr/>
            </a:pPr>
            <a:r>
              <a:rPr lang="uk-UA" sz="2800" i="1"/>
              <a:t>Да здравствует, моя Россия!</a:t>
            </a:r>
          </a:p>
          <a:p>
            <a:pPr eaLnBrk="1" hangingPunct="1">
              <a:defRPr/>
            </a:pPr>
            <a:r>
              <a:rPr lang="uk-UA" sz="2800" i="1"/>
              <a:t>Звучит, как эхо над страной.</a:t>
            </a:r>
          </a:p>
          <a:p>
            <a:pPr eaLnBrk="1" hangingPunct="1">
              <a:defRPr/>
            </a:pPr>
            <a:r>
              <a:rPr lang="uk-UA" sz="2800" i="1"/>
              <a:t>Мы долго ждали этот праздник,</a:t>
            </a:r>
          </a:p>
          <a:p>
            <a:pPr eaLnBrk="1" hangingPunct="1">
              <a:defRPr/>
            </a:pPr>
            <a:r>
              <a:rPr lang="uk-UA" sz="2800" i="1"/>
              <a:t>чтоб стал он «Крымскою весной!»</a:t>
            </a:r>
            <a:endParaRPr lang="ru-RU" sz="2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92100"/>
            <a:ext cx="8748712" cy="1265238"/>
          </a:xfrm>
        </p:spPr>
        <p:txBody>
          <a:bodyPr/>
          <a:lstStyle/>
          <a:p>
            <a:pPr algn="ctr" eaLnBrk="1" hangingPunct="1">
              <a:defRPr/>
            </a:pPr>
            <a:endParaRPr lang="ru-RU" sz="4000" dirty="0"/>
          </a:p>
        </p:txBody>
      </p:sp>
      <p:pic>
        <p:nvPicPr>
          <p:cNvPr id="40962" name="Picture 4" descr="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854200"/>
            <a:ext cx="6480175" cy="500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4035" name="Picture 5" descr="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000" dirty="0"/>
              <a:t/>
            </a:r>
            <a:br>
              <a:rPr lang="uk-UA" sz="2000" dirty="0"/>
            </a:br>
            <a:r>
              <a:rPr lang="uk-UA" sz="4000" dirty="0"/>
              <a:t/>
            </a:r>
            <a:br>
              <a:rPr lang="uk-UA" sz="4000" dirty="0"/>
            </a:br>
            <a:endParaRPr lang="ru-RU" sz="40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22825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i="1"/>
              <a:t>Этот край чудесный, там, где синь небес, </a:t>
            </a:r>
            <a:br>
              <a:rPr lang="uk-UA" sz="2800" i="1"/>
            </a:br>
            <a:r>
              <a:rPr lang="uk-UA" sz="2800" i="1"/>
              <a:t>Голубое море и зеленый лес, </a:t>
            </a:r>
            <a:br>
              <a:rPr lang="uk-UA" sz="2800" i="1"/>
            </a:br>
            <a:r>
              <a:rPr lang="uk-UA" sz="2800" i="1"/>
              <a:t>Ручеек звенящий и веселый гром, </a:t>
            </a:r>
            <a:br>
              <a:rPr lang="uk-UA" sz="2800" i="1"/>
            </a:br>
            <a:r>
              <a:rPr lang="uk-UA" sz="2800" i="1"/>
              <a:t>Это запах хлеба, это отчий дом </a:t>
            </a:r>
            <a:br>
              <a:rPr lang="uk-UA" sz="2800" i="1"/>
            </a:br>
            <a:r>
              <a:rPr lang="uk-UA" sz="2800" i="1"/>
              <a:t>Родина родная наша сторона, </a:t>
            </a:r>
            <a:br>
              <a:rPr lang="uk-UA" sz="2800" i="1"/>
            </a:br>
            <a:r>
              <a:rPr lang="uk-UA" sz="2800" i="1"/>
              <a:t>Ты на всей планете лучшая страна.</a:t>
            </a:r>
            <a:r>
              <a:rPr lang="ru-RU" sz="2800"/>
              <a:t> </a:t>
            </a:r>
          </a:p>
          <a:p>
            <a:pPr eaLnBrk="1" hangingPunct="1">
              <a:buFontTx/>
              <a:buNone/>
              <a:defRPr/>
            </a:pPr>
            <a:endParaRPr lang="ru-RU" sz="2800"/>
          </a:p>
          <a:p>
            <a:pPr eaLnBrk="1" hangingPunct="1">
              <a:buFontTx/>
              <a:buNone/>
              <a:defRPr/>
            </a:pPr>
            <a:endParaRPr lang="ru-RU" sz="2800"/>
          </a:p>
          <a:p>
            <a:pPr eaLnBrk="1" hangingPunct="1">
              <a:defRPr/>
            </a:pPr>
            <a:r>
              <a:rPr lang="ru-RU" sz="2000" b="1"/>
              <a:t>-</a:t>
            </a:r>
            <a:r>
              <a:rPr lang="uk-UA" sz="2000" b="1"/>
              <a:t> О чем это стихотворение? Как называется страна, в которой мы живем?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/>
              <a:t>- Россия </a:t>
            </a:r>
            <a:r>
              <a:rPr lang="uk-UA" sz="2000" b="1"/>
              <a:t> – большая страна!</a:t>
            </a:r>
            <a:endParaRPr lang="ru-RU" sz="2000" b="1"/>
          </a:p>
        </p:txBody>
      </p:sp>
      <p:pic>
        <p:nvPicPr>
          <p:cNvPr id="26626" name="Picture 5" descr="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08050"/>
            <a:ext cx="831691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7650" name="Picture 5" descr="img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341438"/>
            <a:ext cx="7921625" cy="4783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92100"/>
            <a:ext cx="8353425" cy="191293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/>
              <a:t>Теперь</a:t>
            </a:r>
            <a:r>
              <a:rPr lang="ru-RU" sz="1800" b="1" dirty="0"/>
              <a:t> Крым и Россия навсегда едины, как одно целое, необъятное, большое государство. </a:t>
            </a:r>
            <a:br>
              <a:rPr lang="ru-RU" sz="1800" b="1" dirty="0"/>
            </a:br>
            <a:r>
              <a:rPr lang="ru-RU" sz="1800" b="1" dirty="0"/>
              <a:t>И теперь в календаре добавился еще один праздничный день это 18 марта, день воссоединения Крыма с Россией.</a:t>
            </a:r>
            <a:endParaRPr lang="ru-RU" sz="4000" dirty="0"/>
          </a:p>
        </p:txBody>
      </p:sp>
      <p:pic>
        <p:nvPicPr>
          <p:cNvPr id="28674" name="Picture 7" descr="RUS_5624-e14585087459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4465637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9" descr="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46475"/>
            <a:ext cx="45005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7715250" cy="833438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/>
              <a:t>Самый главный город – столица нашего полуострова – </a:t>
            </a:r>
            <a:br>
              <a:rPr lang="uk-UA" sz="2000" b="1"/>
            </a:br>
            <a:r>
              <a:rPr lang="uk-UA" sz="2000" b="1"/>
              <a:t>г. Симферополь </a:t>
            </a:r>
            <a:r>
              <a:rPr lang="ru-RU" sz="4000"/>
              <a:t> </a:t>
            </a:r>
          </a:p>
        </p:txBody>
      </p:sp>
      <p:pic>
        <p:nvPicPr>
          <p:cNvPr id="29698" name="Объект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620713"/>
            <a:ext cx="4175125" cy="3136900"/>
          </a:xfrm>
        </p:spPr>
      </p:pic>
      <p:pic>
        <p:nvPicPr>
          <p:cNvPr id="29699" name="Picture 21" descr="Screenshot_3%20%2817%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363"/>
            <a:ext cx="91440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/>
              <a:t>У России тоже есть самый главный город – Москва. Москва древний и прекрасный город.</a:t>
            </a:r>
            <a:endParaRPr lang="ru-RU" sz="2000" b="1"/>
          </a:p>
        </p:txBody>
      </p:sp>
      <p:pic>
        <p:nvPicPr>
          <p:cNvPr id="30722" name="Picture 4" descr="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052513"/>
            <a:ext cx="8424863" cy="5529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76250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/>
              <a:t>У каждой страны и государства есть свой флаг, герб и гимн. </a:t>
            </a:r>
            <a:endParaRPr lang="ru-RU" sz="2000" b="1"/>
          </a:p>
        </p:txBody>
      </p:sp>
      <p:pic>
        <p:nvPicPr>
          <p:cNvPr id="32770" name="Picture 4" descr="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620713"/>
            <a:ext cx="7921625" cy="5913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/>
              <a:t>Вот посмотрите это флаг Российской Федерации</a:t>
            </a:r>
            <a:r>
              <a:rPr lang="ru-RU" sz="2000" b="1"/>
              <a:t>. Какие цвета на флаге?</a:t>
            </a:r>
          </a:p>
        </p:txBody>
      </p:sp>
      <p:pic>
        <p:nvPicPr>
          <p:cNvPr id="33794" name="Picture 7" descr="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76250"/>
            <a:ext cx="48958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1743075" y="4327525"/>
            <a:ext cx="61420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Три полоски флага – это неспроста:</a:t>
            </a:r>
            <a:endParaRPr lang="ru-RU" b="1"/>
          </a:p>
          <a:p>
            <a:pPr algn="ctr"/>
            <a:r>
              <a:rPr lang="uk-UA" b="1" i="1"/>
              <a:t>Белая полоска –мир и чистота,</a:t>
            </a:r>
            <a:endParaRPr lang="ru-RU" b="1"/>
          </a:p>
          <a:p>
            <a:pPr algn="ctr"/>
            <a:r>
              <a:rPr lang="uk-UA" b="1" i="1"/>
              <a:t>Синяя полоска – это цвет небес,</a:t>
            </a:r>
            <a:endParaRPr lang="ru-RU" b="1"/>
          </a:p>
          <a:p>
            <a:pPr algn="ctr"/>
            <a:r>
              <a:rPr lang="uk-UA" b="1" i="1"/>
              <a:t>Куполов нарядных, радости, чудес,</a:t>
            </a:r>
            <a:endParaRPr lang="ru-RU" b="1"/>
          </a:p>
          <a:p>
            <a:pPr algn="ctr"/>
            <a:r>
              <a:rPr lang="uk-UA" b="1" i="1"/>
              <a:t>Красная полоска – подвиги солдат,</a:t>
            </a:r>
            <a:endParaRPr lang="ru-RU" b="1"/>
          </a:p>
          <a:p>
            <a:pPr algn="ctr"/>
            <a:r>
              <a:rPr lang="uk-UA" b="1" i="1"/>
              <a:t>Что свою Отчизну от врагов хранят.</a:t>
            </a:r>
            <a:endParaRPr lang="ru-RU" b="1"/>
          </a:p>
          <a:p>
            <a:pPr algn="ctr"/>
            <a:r>
              <a:rPr lang="uk-UA" b="1" i="1"/>
              <a:t>Он страны великой самый главный знак –</a:t>
            </a:r>
            <a:endParaRPr lang="ru-RU" b="1"/>
          </a:p>
          <a:p>
            <a:pPr algn="ctr"/>
            <a:r>
              <a:rPr lang="uk-UA" b="1" i="1"/>
              <a:t>Доблестный трехцветный наш российский флаг!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936</TotalTime>
  <Words>399</Words>
  <Application>Microsoft Office PowerPoint</Application>
  <PresentationFormat>Экран (4:3)</PresentationFormat>
  <Paragraphs>49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Океан</vt:lpstr>
      <vt:lpstr>Презентация PowerPoint</vt:lpstr>
      <vt:lpstr>  </vt:lpstr>
      <vt:lpstr>- Россия  – большая страна!</vt:lpstr>
      <vt:lpstr> </vt:lpstr>
      <vt:lpstr>Теперь Крым и Россия навсегда едины, как одно целое, необъятное, большое государство.  И теперь в календаре добавился еще один праздничный день это 18 марта, день воссоединения Крыма с Россией.</vt:lpstr>
      <vt:lpstr>Самый главный город – столица нашего полуострова –  г. Симферополь  </vt:lpstr>
      <vt:lpstr>У России тоже есть самый главный город – Москва. Москва древний и прекрасный город.</vt:lpstr>
      <vt:lpstr>У каждой страны и государства есть свой флаг, герб и гимн. </vt:lpstr>
      <vt:lpstr>Вот посмотрите это флаг Российской Федерации. Какие цвета на флаге?</vt:lpstr>
      <vt:lpstr>Это герб Российской Федерации. Что изображено на гербе России? (Двуглавый орел).</vt:lpstr>
      <vt:lpstr>У Крыма тоже есть свой флаг. Государственный флаг республики Крым, как и флаг России, тоже трехцветный.</vt:lpstr>
      <vt:lpstr>Также есть герб Крыма. А кто знает, что изображено на гербе Крыма? На гербе Крыма изображен серебряный грифон, держащий в правой лапе раскрытую раковину с голубой жемчужиной.  Это как символ хранителя и защитника республики  Крым. </vt:lpstr>
      <vt:lpstr> Крым – удивительный и сказочный. Со словом «Крым» люди связывают жаркое солнце, теплое море, манящие к себе горы, яркие солнечные краски  великолепной крымской природы. </vt:lpstr>
      <vt:lpstr>С глубокой древности Крымский полуостров привлекает людей мягким климатом, прекрасным сочетанием степей, долин, моря, гор, богатым растительным и животным миром. Люди со всех уголков мира хотят побывать здесь. Крымская земля небольшая, но она с радостью принимает гостей, потому что ее хозяева – гостеприимные люди – украинцы, русские, крымские татары.     Посмотрите на картинки.</vt:lpstr>
      <vt:lpstr>Сейчас у нас какое время года? (весна), а значит и праздник у нас весенний, а ещё его называют Крымской весной 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Татьяна</cp:lastModifiedBy>
  <cp:revision>35</cp:revision>
  <dcterms:created xsi:type="dcterms:W3CDTF">2013-03-20T14:09:00Z</dcterms:created>
  <dcterms:modified xsi:type="dcterms:W3CDTF">2023-04-26T05:17:58Z</dcterms:modified>
</cp:coreProperties>
</file>